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67" r:id="rId2"/>
    <p:sldId id="256" r:id="rId3"/>
    <p:sldId id="257" r:id="rId4"/>
    <p:sldId id="258" r:id="rId5"/>
    <p:sldId id="259" r:id="rId6"/>
    <p:sldId id="260" r:id="rId7"/>
    <p:sldId id="261" r:id="rId8"/>
    <p:sldId id="262"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12/12/2018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12/12/2018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12/12/2018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12/12/2018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12/12/2018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12/12/2018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12/12/2018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12/12/2018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12/12/2018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9123218" cy="6858000"/>
          </a:xfrm>
        </p:spPr>
      </p:pic>
    </p:spTree>
    <p:extLst>
      <p:ext uri="{BB962C8B-B14F-4D97-AF65-F5344CB8AC3E}">
        <p14:creationId xmlns:p14="http://schemas.microsoft.com/office/powerpoint/2010/main" val="916368814"/>
      </p:ext>
    </p:extLst>
  </p:cSld>
  <p:clrMapOvr>
    <a:masterClrMapping/>
  </p:clrMapOvr>
  <mc:AlternateContent xmlns:mc="http://schemas.openxmlformats.org/markup-compatibility/2006">
    <mc:Choice xmlns:p14="http://schemas.microsoft.com/office/powerpoint/2010/main"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5715000"/>
          </a:xfrm>
        </p:spPr>
        <p:txBody>
          <a:bodyPr>
            <a:noAutofit/>
          </a:bodyPr>
          <a:lstStyle/>
          <a:p>
            <a:pPr algn="l"/>
            <a:r>
              <a:rPr lang="en-US" sz="3200" smtClean="0"/>
              <a:t>1. </a:t>
            </a:r>
            <a:r>
              <a:rPr lang="en-US" sz="3200"/>
              <a:t>1. Các hành vi giáo viên không được làm:</a:t>
            </a:r>
            <a:br>
              <a:rPr lang="en-US" sz="3200"/>
            </a:br>
            <a:r>
              <a:rPr lang="en-US" sz="3200"/>
              <a:t>a) Xúc phạm danh dự, nhân phẩm, xâm phạm thân thể trẻ em và đồng nghiệp;</a:t>
            </a:r>
            <a:br>
              <a:rPr lang="en-US" sz="3200"/>
            </a:br>
            <a:r>
              <a:rPr lang="en-US" sz="3200"/>
              <a:t>b) Xuyên tạc nội dung giáo dục;</a:t>
            </a:r>
            <a:br>
              <a:rPr lang="en-US" sz="3200"/>
            </a:br>
            <a:r>
              <a:rPr lang="en-US" sz="3200"/>
              <a:t>c) Bỏ giờ; Bỏ buổi dạy; Tùy tiện cắt xén chương trình nuôi dưỡng, chăm sóc giáo dục;</a:t>
            </a:r>
            <a:br>
              <a:rPr lang="en-US" sz="3200"/>
            </a:br>
            <a:r>
              <a:rPr lang="en-US" sz="3200"/>
              <a:t>d) Đối xử không công bằng đối với trẻ em;</a:t>
            </a:r>
            <a:br>
              <a:rPr lang="en-US" sz="3200"/>
            </a:br>
            <a:r>
              <a:rPr lang="en-US" sz="3200"/>
              <a:t>e) Ép buộc trẻ học thêm để thu tiền;</a:t>
            </a:r>
            <a:br>
              <a:rPr lang="en-US" sz="3200"/>
            </a:br>
            <a:r>
              <a:rPr lang="en-US" sz="3200"/>
              <a:t>f) Bớt xén khẩu phần ăn của trẻ em; Làm việc riêng khi đang tổ chức các hoạt động nuôi dưỡng, chăm sóc, giáo dục trẻ em.</a:t>
            </a:r>
            <a:endParaRPr lang="en-US" sz="2800"/>
          </a:p>
        </p:txBody>
      </p:sp>
    </p:spTree>
    <p:extLst>
      <p:ext uri="{BB962C8B-B14F-4D97-AF65-F5344CB8AC3E}">
        <p14:creationId xmlns:p14="http://schemas.microsoft.com/office/powerpoint/2010/main" val="27583523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534400" cy="5638800"/>
          </a:xfrm>
        </p:spPr>
        <p:txBody>
          <a:bodyPr>
            <a:noAutofit/>
          </a:bodyPr>
          <a:lstStyle/>
          <a:p>
            <a:pPr algn="l"/>
            <a:r>
              <a:rPr lang="en-US" sz="3600"/>
              <a:t>2. Các hành vi nhân viên không được làm:</a:t>
            </a:r>
            <a:br>
              <a:rPr lang="en-US" sz="3600"/>
            </a:br>
            <a:r>
              <a:rPr lang="en-US" sz="3600"/>
              <a:t>a) Xúc phạm danh dự, nhân phẩm, xâm phạm thân thể trẻ em và đồng nghiệp;</a:t>
            </a:r>
            <a:br>
              <a:rPr lang="en-US" sz="3600"/>
            </a:br>
            <a:r>
              <a:rPr lang="en-US" sz="3600"/>
              <a:t>b) Đối xử không công bằng đối với trẻ em;</a:t>
            </a:r>
            <a:br>
              <a:rPr lang="en-US" sz="3600"/>
            </a:br>
            <a:r>
              <a:rPr lang="en-US" sz="3600"/>
              <a:t>c) Bớt xén khẩu phần ăn của trẻ em; Làm việc riêng khi đang tổ chức các hoạt động nuôi dưỡng, chăm sóc trẻ em.</a:t>
            </a:r>
          </a:p>
        </p:txBody>
      </p:sp>
    </p:spTree>
    <p:extLst>
      <p:ext uri="{BB962C8B-B14F-4D97-AF65-F5344CB8AC3E}">
        <p14:creationId xmlns:p14="http://schemas.microsoft.com/office/powerpoint/2010/main" val="49454109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66800"/>
            <a:ext cx="7772400" cy="2895600"/>
          </a:xfrm>
        </p:spPr>
        <p:txBody>
          <a:bodyPr>
            <a:noAutofit/>
          </a:bodyPr>
          <a:lstStyle/>
          <a:p>
            <a:pPr algn="ctr"/>
            <a:r>
              <a:rPr lang="en-US" sz="7200" smtClean="0">
                <a:solidFill>
                  <a:srgbClr val="FF0000"/>
                </a:solidFill>
              </a:rPr>
              <a:t>Những việc </a:t>
            </a:r>
            <a:r>
              <a:rPr lang="en-US" sz="7200" smtClean="0">
                <a:solidFill>
                  <a:srgbClr val="FF0000"/>
                </a:solidFill>
              </a:rPr>
              <a:t>viên chức không được làm</a:t>
            </a:r>
            <a:endParaRPr lang="en-US" sz="7200">
              <a:solidFill>
                <a:srgbClr val="FF0000"/>
              </a:solidFill>
            </a:endParaRPr>
          </a:p>
        </p:txBody>
      </p:sp>
    </p:spTree>
    <p:extLst>
      <p:ext uri="{BB962C8B-B14F-4D97-AF65-F5344CB8AC3E}">
        <p14:creationId xmlns:p14="http://schemas.microsoft.com/office/powerpoint/2010/main" val="260680928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458200" cy="3763962"/>
          </a:xfrm>
        </p:spPr>
        <p:txBody>
          <a:bodyPr>
            <a:normAutofit/>
          </a:bodyPr>
          <a:lstStyle/>
          <a:p>
            <a:r>
              <a:rPr lang="en-US" smtClean="0"/>
              <a:t>1. Trốn tránh trách nhiệm, thoái thác công việc hoặc nhiệm vụ được giao; gây bè phái, mất đoàn kết; tự ý bỏ việc, tham gia đình công.</a:t>
            </a:r>
            <a:endParaRPr lang="en-US"/>
          </a:p>
        </p:txBody>
      </p:sp>
    </p:spTree>
    <p:extLst>
      <p:ext uri="{BB962C8B-B14F-4D97-AF65-F5344CB8AC3E}">
        <p14:creationId xmlns:p14="http://schemas.microsoft.com/office/powerpoint/2010/main" val="3195978882"/>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11562"/>
          </a:xfrm>
        </p:spPr>
        <p:txBody>
          <a:bodyPr>
            <a:normAutofit/>
          </a:bodyPr>
          <a:lstStyle/>
          <a:p>
            <a:r>
              <a:rPr lang="en-US" smtClean="0"/>
              <a:t>2. Sử dụng tài sản của cơ quan, tổ chức, đơn vị và của nhân dân trái với quy định của pháp luật.</a:t>
            </a:r>
            <a:endParaRPr lang="en-US"/>
          </a:p>
        </p:txBody>
      </p:sp>
    </p:spTree>
    <p:extLst>
      <p:ext uri="{BB962C8B-B14F-4D97-AF65-F5344CB8AC3E}">
        <p14:creationId xmlns:p14="http://schemas.microsoft.com/office/powerpoint/2010/main" val="395423904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a:bodyPr>
          <a:lstStyle/>
          <a:p>
            <a:r>
              <a:rPr lang="en-US" smtClean="0"/>
              <a:t>3. Phân biệt đối xử dân tộc, nam nữ, thành phần xã hội, tín ngưỡng, tôn giáo dưới mọi hình thức.</a:t>
            </a:r>
            <a:endParaRPr lang="en-US"/>
          </a:p>
        </p:txBody>
      </p:sp>
    </p:spTree>
    <p:extLst>
      <p:ext uri="{BB962C8B-B14F-4D97-AF65-F5344CB8AC3E}">
        <p14:creationId xmlns:p14="http://schemas.microsoft.com/office/powerpoint/2010/main" val="3920424608"/>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fontScale="90000"/>
          </a:bodyPr>
          <a:lstStyle/>
          <a:p>
            <a:r>
              <a:rPr lang="en-US" smtClean="0"/>
              <a:t>4. Lợi dụng hoạt động nghề nghiệp để tuyên truyền chống lại chủ trương đường lối, chính sách của Đảng, pháp luật của Nhà nước.</a:t>
            </a:r>
            <a:endParaRPr lang="en-US"/>
          </a:p>
        </p:txBody>
      </p:sp>
    </p:spTree>
    <p:extLst>
      <p:ext uri="{BB962C8B-B14F-4D97-AF65-F5344CB8AC3E}">
        <p14:creationId xmlns:p14="http://schemas.microsoft.com/office/powerpoint/2010/main" val="215819041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154362"/>
          </a:xfrm>
        </p:spPr>
        <p:txBody>
          <a:bodyPr>
            <a:normAutofit/>
          </a:bodyPr>
          <a:lstStyle/>
          <a:p>
            <a:r>
              <a:rPr lang="en-US" smtClean="0"/>
              <a:t>5. </a:t>
            </a:r>
            <a:r>
              <a:rPr lang="en-US"/>
              <a:t>Xúc phạm danh dự, nhân phẩm, uy tín của người khác trong khi thực hiện hoạt động nghề nghiệp.</a:t>
            </a:r>
            <a:endParaRPr lang="en-US"/>
          </a:p>
        </p:txBody>
      </p:sp>
    </p:spTree>
    <p:extLst>
      <p:ext uri="{BB962C8B-B14F-4D97-AF65-F5344CB8AC3E}">
        <p14:creationId xmlns:p14="http://schemas.microsoft.com/office/powerpoint/2010/main" val="1567269757"/>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3306762"/>
          </a:xfrm>
        </p:spPr>
        <p:txBody>
          <a:bodyPr>
            <a:normAutofit fontScale="90000"/>
          </a:bodyPr>
          <a:lstStyle/>
          <a:p>
            <a:r>
              <a:rPr lang="en-US" smtClean="0"/>
              <a:t>6. </a:t>
            </a:r>
            <a:r>
              <a:rPr lang="en-US"/>
              <a:t>Những việc khác viên chức không được làm theo quy định của Luật phòng, chống tham nhũng, Luật thực hành tiết kiệm, chống lãng phí và các quy định khác của pháp luật có liên quan</a:t>
            </a:r>
            <a:r>
              <a:rPr lang="en-US" b="1"/>
              <a:t>.</a:t>
            </a:r>
            <a:endParaRPr lang="en-US"/>
          </a:p>
        </p:txBody>
      </p:sp>
    </p:spTree>
    <p:extLst>
      <p:ext uri="{BB962C8B-B14F-4D97-AF65-F5344CB8AC3E}">
        <p14:creationId xmlns:p14="http://schemas.microsoft.com/office/powerpoint/2010/main" val="1669999088"/>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458200" cy="2743200"/>
          </a:xfrm>
        </p:spPr>
        <p:txBody>
          <a:bodyPr>
            <a:noAutofit/>
          </a:bodyPr>
          <a:lstStyle/>
          <a:p>
            <a:pPr algn="ctr"/>
            <a:r>
              <a:rPr lang="en-US" sz="5400">
                <a:solidFill>
                  <a:srgbClr val="FF0000"/>
                </a:solidFill>
              </a:rPr>
              <a:t>Các hành vi giáo viên và nhân viên trong các cơ sở giáo dục mầm non không được làm</a:t>
            </a:r>
            <a:endParaRPr lang="en-US" sz="5400">
              <a:solidFill>
                <a:srgbClr val="FF0000"/>
              </a:solidFill>
            </a:endParaRPr>
          </a:p>
        </p:txBody>
      </p:sp>
      <p:pic>
        <p:nvPicPr>
          <p:cNvPr id="4" name="Picture 3" descr="C:\Users\Administrator\Desktop\nhung-kho-khan-cua-nghe-giao-vien-mam-non-ma-khong-phai-ai-cung-biet-60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3203" y="3657600"/>
            <a:ext cx="6614652" cy="3200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5229221"/>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41</TotalTime>
  <Words>234</Words>
  <Application>Microsoft Office PowerPoint</Application>
  <PresentationFormat>On-screen Show (4:3)</PresentationFormat>
  <Paragraphs>10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Concourse</vt:lpstr>
      <vt:lpstr>PowerPoint Presentation</vt:lpstr>
      <vt:lpstr>Những việc viên chức không được làm</vt:lpstr>
      <vt:lpstr>1. Trốn tránh trách nhiệm, thoái thác công việc hoặc nhiệm vụ được giao; gây bè phái, mất đoàn kết; tự ý bỏ việc, tham gia đình công.</vt:lpstr>
      <vt:lpstr>2. Sử dụng tài sản của cơ quan, tổ chức, đơn vị và của nhân dân trái với quy định của pháp luật.</vt:lpstr>
      <vt:lpstr>3. Phân biệt đối xử dân tộc, nam nữ, thành phần xã hội, tín ngưỡng, tôn giáo dưới mọi hình thức.</vt:lpstr>
      <vt:lpstr>4. Lợi dụng hoạt động nghề nghiệp để tuyên truyền chống lại chủ trương đường lối, chính sách của Đảng, pháp luật của Nhà nước.</vt:lpstr>
      <vt:lpstr>5. Xúc phạm danh dự, nhân phẩm, uy tín của người khác trong khi thực hiện hoạt động nghề nghiệp.</vt:lpstr>
      <vt:lpstr>6. Những việc khác viên chức không được làm theo quy định của Luật phòng, chống tham nhũng, Luật thực hành tiết kiệm, chống lãng phí và các quy định khác của pháp luật có liên quan.</vt:lpstr>
      <vt:lpstr>Các hành vi giáo viên và nhân viên trong các cơ sở giáo dục mầm non không được làm</vt:lpstr>
      <vt:lpstr>1. 1. Các hành vi giáo viên không được làm: a) Xúc phạm danh dự, nhân phẩm, xâm phạm thân thể trẻ em và đồng nghiệp; b) Xuyên tạc nội dung giáo dục; c) Bỏ giờ; Bỏ buổi dạy; Tùy tiện cắt xén chương trình nuôi dưỡng, chăm sóc giáo dục; d) Đối xử không công bằng đối với trẻ em; e) Ép buộc trẻ học thêm để thu tiền; f) Bớt xén khẩu phần ăn của trẻ em; Làm việc riêng khi đang tổ chức các hoạt động nuôi dưỡng, chăm sóc, giáo dục trẻ em.</vt:lpstr>
      <vt:lpstr>2. Các hành vi nhân viên không được làm: a) Xúc phạm danh dự, nhân phẩm, xâm phạm thân thể trẻ em và đồng nghiệp; b) Đối xử không công bằng đối với trẻ em; c) Bớt xén khẩu phần ăn của trẻ em; Làm việc riêng khi đang tổ chức các hoạt động nuôi dưỡng, chăm sóc trẻ em.</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Thảo luận về những việc viên chức không được làm</dc:title>
  <dc:creator>Administrator</dc:creator>
  <cp:lastModifiedBy>Admin</cp:lastModifiedBy>
  <cp:revision>13</cp:revision>
  <dcterms:created xsi:type="dcterms:W3CDTF">2006-08-16T00:00:00Z</dcterms:created>
  <dcterms:modified xsi:type="dcterms:W3CDTF">2018-12-12T08:33:55Z</dcterms:modified>
</cp:coreProperties>
</file>